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64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8EF12-22DC-4D69-B095-1991C0BD8062}" type="datetimeFigureOut">
              <a:rPr lang="pl-PL" smtClean="0"/>
              <a:pPr/>
              <a:t>2018-11-29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BAD68-51B2-4728-9BC6-32A3D1C3648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84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pl-PL" sz="1100"/>
          </a:p>
        </p:txBody>
      </p:sp>
      <p:sp>
        <p:nvSpPr>
          <p:cNvPr id="6147" name="Shape 85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95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pl-PL" sz="1100"/>
          </a:p>
        </p:txBody>
      </p:sp>
      <p:sp>
        <p:nvSpPr>
          <p:cNvPr id="52227" name="Shape 96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95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pl-PL" sz="1100"/>
          </a:p>
        </p:txBody>
      </p:sp>
      <p:sp>
        <p:nvSpPr>
          <p:cNvPr id="52227" name="Shape 96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95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pl-PL" sz="1100"/>
          </a:p>
        </p:txBody>
      </p:sp>
      <p:sp>
        <p:nvSpPr>
          <p:cNvPr id="52227" name="Shape 96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95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pl-PL" sz="1100"/>
          </a:p>
        </p:txBody>
      </p:sp>
      <p:sp>
        <p:nvSpPr>
          <p:cNvPr id="52227" name="Shape 96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2018-11-29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2018-11-29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2018-11-29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2018-11-29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Shape 8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95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Shape 81"/>
          <p:cNvSpPr>
            <a:spLocks noChangeArrowheads="1"/>
          </p:cNvSpPr>
          <p:nvPr/>
        </p:nvSpPr>
        <p:spPr bwMode="auto">
          <a:xfrm>
            <a:off x="250825" y="188913"/>
            <a:ext cx="87344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pl-PL" sz="5400" b="1" dirty="0">
                <a:latin typeface="Arial Black" pitchFamily="34" charset="0"/>
                <a:sym typeface="Calibri" pitchFamily="34" charset="0"/>
              </a:rPr>
              <a:t>Zespół Szkół Technicznych        </a:t>
            </a:r>
            <a:r>
              <a:rPr lang="pl-PL" sz="5400" b="1" dirty="0" smtClean="0">
                <a:latin typeface="Arial Black" pitchFamily="34" charset="0"/>
                <a:sym typeface="Calibri" pitchFamily="34" charset="0"/>
              </a:rPr>
              <a:t>       i </a:t>
            </a:r>
            <a:r>
              <a:rPr lang="pl-PL" sz="5400" b="1" dirty="0">
                <a:latin typeface="Arial Black" pitchFamily="34" charset="0"/>
                <a:sym typeface="Calibri" pitchFamily="34" charset="0"/>
              </a:rPr>
              <a:t>Ogólnokształcących w Bytomiu</a:t>
            </a:r>
          </a:p>
        </p:txBody>
      </p:sp>
      <p:pic>
        <p:nvPicPr>
          <p:cNvPr id="4100" name="Shape 8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571876"/>
            <a:ext cx="2949575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Shape 8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95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Shape 88"/>
          <p:cNvSpPr/>
          <p:nvPr/>
        </p:nvSpPr>
        <p:spPr>
          <a:xfrm>
            <a:off x="0" y="260350"/>
            <a:ext cx="8656638" cy="2493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pl-PL" sz="6000" b="1" dirty="0" smtClean="0">
                <a:solidFill>
                  <a:srgbClr val="00B050"/>
                </a:solidFill>
                <a:latin typeface="Calibri" pitchFamily="34" charset="0"/>
                <a:sym typeface="Calibri" pitchFamily="34" charset="0"/>
              </a:rPr>
              <a:t>JĘZYKI OBCE W ZSTIO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endParaRPr lang="pl-PL" sz="6000" b="1" dirty="0" smtClean="0">
              <a:solidFill>
                <a:srgbClr val="DF322D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buClr>
                <a:srgbClr val="000000"/>
              </a:buClr>
              <a:buFont typeface="Arial" charset="0"/>
              <a:buNone/>
            </a:pPr>
            <a:endParaRPr lang="pl-PL" sz="6000" b="1" dirty="0" smtClean="0">
              <a:solidFill>
                <a:srgbClr val="DF322D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pl-PL" sz="60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Język angielski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pl-PL" sz="60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Język hiszpański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pl-PL" sz="60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sym typeface="Calibri" pitchFamily="34" charset="0"/>
              </a:rPr>
              <a:t>Język niemiecki</a:t>
            </a:r>
            <a:endParaRPr lang="pl-PL" sz="60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89" name="Shape 89"/>
          <p:cNvSpPr>
            <a:spLocks noChangeArrowheads="1"/>
          </p:cNvSpPr>
          <p:nvPr/>
        </p:nvSpPr>
        <p:spPr bwMode="auto">
          <a:xfrm>
            <a:off x="-1981200" y="3933825"/>
            <a:ext cx="8734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pl-PL" b="1" dirty="0">
                <a:latin typeface="Tahoma" pitchFamily="34" charset="0"/>
                <a:sym typeface="Calibri" pitchFamily="34" charset="0"/>
              </a:rPr>
              <a:t>		</a:t>
            </a:r>
          </a:p>
        </p:txBody>
      </p:sp>
      <p:sp>
        <p:nvSpPr>
          <p:cNvPr id="90" name="Shape 90"/>
          <p:cNvSpPr>
            <a:spLocks noChangeArrowheads="1"/>
          </p:cNvSpPr>
          <p:nvPr/>
        </p:nvSpPr>
        <p:spPr bwMode="auto">
          <a:xfrm>
            <a:off x="1692275" y="2754313"/>
            <a:ext cx="87344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endParaRPr lang="pl-PL" b="1">
              <a:latin typeface="Tahoma" pitchFamily="34" charset="0"/>
              <a:sym typeface="Calibri" pitchFamily="34" charset="0"/>
            </a:endParaRPr>
          </a:p>
        </p:txBody>
      </p:sp>
      <p:sp>
        <p:nvSpPr>
          <p:cNvPr id="91" name="Shape 91"/>
          <p:cNvSpPr>
            <a:spLocks noChangeArrowheads="1"/>
          </p:cNvSpPr>
          <p:nvPr/>
        </p:nvSpPr>
        <p:spPr bwMode="auto">
          <a:xfrm>
            <a:off x="-1549400" y="1839913"/>
            <a:ext cx="8734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pl-PL" b="1">
                <a:latin typeface="Tahoma" pitchFamily="34" charset="0"/>
                <a:sym typeface="Calibri" pitchFamily="34" charset="0"/>
              </a:rPr>
              <a:t>	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Shape 8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95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Shape 88"/>
          <p:cNvSpPr/>
          <p:nvPr/>
        </p:nvSpPr>
        <p:spPr>
          <a:xfrm>
            <a:off x="0" y="260350"/>
            <a:ext cx="8656638" cy="2493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pl-PL" sz="6000" b="1" dirty="0" smtClean="0">
                <a:solidFill>
                  <a:srgbClr val="00B050"/>
                </a:solidFill>
                <a:latin typeface="Calibri" pitchFamily="34" charset="0"/>
                <a:sym typeface="Calibri" pitchFamily="34" charset="0"/>
              </a:rPr>
              <a:t>JĘZYKI OBCE W ZSTIO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endParaRPr lang="pl-PL" sz="4400" b="1" dirty="0" smtClean="0">
              <a:solidFill>
                <a:srgbClr val="DF322D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pl-PL" sz="5400" b="1" dirty="0" smtClean="0">
                <a:solidFill>
                  <a:srgbClr val="DF322D"/>
                </a:solidFill>
                <a:latin typeface="Calibri" pitchFamily="34" charset="0"/>
                <a:sym typeface="Calibri" pitchFamily="34" charset="0"/>
              </a:rPr>
              <a:t>Programy unijne: 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endParaRPr lang="pl-PL" sz="5400" b="1" dirty="0" smtClean="0">
              <a:solidFill>
                <a:srgbClr val="DF322D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buClr>
                <a:srgbClr val="000000"/>
              </a:buClr>
            </a:pPr>
            <a:r>
              <a:rPr lang="pl-PL" sz="5400" b="1" dirty="0" smtClean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Hiszpania</a:t>
            </a:r>
          </a:p>
          <a:p>
            <a:pPr algn="ctr">
              <a:buClr>
                <a:srgbClr val="000000"/>
              </a:buClr>
            </a:pPr>
            <a:r>
              <a:rPr lang="pl-PL" sz="5400" b="1" dirty="0" smtClean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 Wielka Brytania</a:t>
            </a:r>
          </a:p>
          <a:p>
            <a:pPr algn="ctr">
              <a:buClr>
                <a:srgbClr val="000000"/>
              </a:buClr>
            </a:pPr>
            <a:r>
              <a:rPr lang="pl-PL" sz="5400" b="1" dirty="0" smtClean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Irlandia</a:t>
            </a:r>
            <a:endParaRPr lang="pl-PL" sz="5400" b="1" dirty="0">
              <a:solidFill>
                <a:srgbClr val="002060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89" name="Shape 89"/>
          <p:cNvSpPr>
            <a:spLocks noChangeArrowheads="1"/>
          </p:cNvSpPr>
          <p:nvPr/>
        </p:nvSpPr>
        <p:spPr bwMode="auto">
          <a:xfrm>
            <a:off x="-1981200" y="3933825"/>
            <a:ext cx="8734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pl-PL" b="1" dirty="0">
                <a:latin typeface="Tahoma" pitchFamily="34" charset="0"/>
                <a:sym typeface="Calibri" pitchFamily="34" charset="0"/>
              </a:rPr>
              <a:t>		</a:t>
            </a:r>
          </a:p>
        </p:txBody>
      </p:sp>
      <p:sp>
        <p:nvSpPr>
          <p:cNvPr id="90" name="Shape 90"/>
          <p:cNvSpPr>
            <a:spLocks noChangeArrowheads="1"/>
          </p:cNvSpPr>
          <p:nvPr/>
        </p:nvSpPr>
        <p:spPr bwMode="auto">
          <a:xfrm>
            <a:off x="1692275" y="2754313"/>
            <a:ext cx="87344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endParaRPr lang="pl-PL" b="1">
              <a:latin typeface="Tahoma" pitchFamily="34" charset="0"/>
              <a:sym typeface="Calibri" pitchFamily="34" charset="0"/>
            </a:endParaRPr>
          </a:p>
        </p:txBody>
      </p:sp>
      <p:sp>
        <p:nvSpPr>
          <p:cNvPr id="91" name="Shape 91"/>
          <p:cNvSpPr>
            <a:spLocks noChangeArrowheads="1"/>
          </p:cNvSpPr>
          <p:nvPr/>
        </p:nvSpPr>
        <p:spPr bwMode="auto">
          <a:xfrm>
            <a:off x="-1549400" y="1839913"/>
            <a:ext cx="8734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pl-PL" b="1">
                <a:latin typeface="Tahoma" pitchFamily="34" charset="0"/>
                <a:sym typeface="Calibri" pitchFamily="34" charset="0"/>
              </a:rPr>
              <a:t>	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Shape 8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95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Shape 88"/>
          <p:cNvSpPr/>
          <p:nvPr/>
        </p:nvSpPr>
        <p:spPr>
          <a:xfrm>
            <a:off x="0" y="260350"/>
            <a:ext cx="8656638" cy="2493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pl-PL" sz="6000" b="1" dirty="0" smtClean="0">
                <a:solidFill>
                  <a:srgbClr val="DF322D"/>
                </a:solidFill>
                <a:latin typeface="Calibri" pitchFamily="34" charset="0"/>
                <a:sym typeface="Calibri" pitchFamily="34" charset="0"/>
              </a:rPr>
              <a:t>JĘZYKI OBCE W ZSTIO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endParaRPr lang="pl-PL" sz="4400" b="1" dirty="0" smtClean="0">
              <a:solidFill>
                <a:srgbClr val="DF322D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pl-PL" sz="5400" b="1" dirty="0" smtClean="0">
                <a:solidFill>
                  <a:srgbClr val="0070C0"/>
                </a:solidFill>
                <a:latin typeface="Calibri" pitchFamily="34" charset="0"/>
                <a:sym typeface="Calibri" pitchFamily="34" charset="0"/>
              </a:rPr>
              <a:t>EUROWEEK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endParaRPr lang="pl-PL" sz="5400" b="1" dirty="0" smtClean="0">
              <a:solidFill>
                <a:srgbClr val="DF322D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pl-PL" sz="5400" b="1" dirty="0" smtClean="0">
                <a:solidFill>
                  <a:srgbClr val="DF322D"/>
                </a:solidFill>
                <a:latin typeface="Calibri" pitchFamily="34" charset="0"/>
                <a:sym typeface="Calibri" pitchFamily="34" charset="0"/>
              </a:rPr>
              <a:t>AEISEC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endParaRPr lang="pl-PL" sz="4400" b="1" dirty="0" smtClean="0">
              <a:solidFill>
                <a:srgbClr val="DF322D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buClr>
                <a:srgbClr val="000000"/>
              </a:buClr>
              <a:buFont typeface="Arial" charset="0"/>
              <a:buNone/>
            </a:pPr>
            <a:endParaRPr lang="pl-PL" sz="4400" b="1" dirty="0" smtClean="0">
              <a:solidFill>
                <a:srgbClr val="DF322D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89" name="Shape 89"/>
          <p:cNvSpPr>
            <a:spLocks noChangeArrowheads="1"/>
          </p:cNvSpPr>
          <p:nvPr/>
        </p:nvSpPr>
        <p:spPr bwMode="auto">
          <a:xfrm>
            <a:off x="-1981200" y="3933825"/>
            <a:ext cx="8734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pl-PL" b="1" dirty="0">
                <a:latin typeface="Tahoma" pitchFamily="34" charset="0"/>
                <a:sym typeface="Calibri" pitchFamily="34" charset="0"/>
              </a:rPr>
              <a:t>		</a:t>
            </a:r>
          </a:p>
        </p:txBody>
      </p:sp>
      <p:sp>
        <p:nvSpPr>
          <p:cNvPr id="90" name="Shape 90"/>
          <p:cNvSpPr>
            <a:spLocks noChangeArrowheads="1"/>
          </p:cNvSpPr>
          <p:nvPr/>
        </p:nvSpPr>
        <p:spPr bwMode="auto">
          <a:xfrm>
            <a:off x="1692275" y="2754313"/>
            <a:ext cx="87344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endParaRPr lang="pl-PL" b="1">
              <a:latin typeface="Tahoma" pitchFamily="34" charset="0"/>
              <a:sym typeface="Calibri" pitchFamily="34" charset="0"/>
            </a:endParaRPr>
          </a:p>
        </p:txBody>
      </p:sp>
      <p:sp>
        <p:nvSpPr>
          <p:cNvPr id="91" name="Shape 91"/>
          <p:cNvSpPr>
            <a:spLocks noChangeArrowheads="1"/>
          </p:cNvSpPr>
          <p:nvPr/>
        </p:nvSpPr>
        <p:spPr bwMode="auto">
          <a:xfrm>
            <a:off x="-1549400" y="1839913"/>
            <a:ext cx="8734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pl-PL" b="1">
                <a:latin typeface="Tahoma" pitchFamily="34" charset="0"/>
                <a:sym typeface="Calibri" pitchFamily="34" charset="0"/>
              </a:rPr>
              <a:t>	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Shape 8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95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Shape 88"/>
          <p:cNvSpPr/>
          <p:nvPr/>
        </p:nvSpPr>
        <p:spPr>
          <a:xfrm>
            <a:off x="0" y="260350"/>
            <a:ext cx="8656638" cy="2493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pl-PL" sz="6000" b="1" dirty="0" smtClean="0">
                <a:solidFill>
                  <a:srgbClr val="00B050"/>
                </a:solidFill>
                <a:latin typeface="Calibri" pitchFamily="34" charset="0"/>
                <a:sym typeface="Calibri" pitchFamily="34" charset="0"/>
              </a:rPr>
              <a:t>JĘZYKI OBCE W ZSTIO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endParaRPr lang="pl-PL" sz="4400" b="1" dirty="0" smtClean="0">
              <a:solidFill>
                <a:srgbClr val="DF322D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buClr>
                <a:srgbClr val="000000"/>
              </a:buClr>
            </a:pPr>
            <a:r>
              <a:rPr lang="pl-PL" sz="4400" b="1" dirty="0" smtClean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Olimpiada przedmiotowa</a:t>
            </a:r>
          </a:p>
          <a:p>
            <a:pPr algn="ctr">
              <a:buClr>
                <a:srgbClr val="000000"/>
              </a:buClr>
            </a:pPr>
            <a:endParaRPr lang="pl-PL" sz="4400" b="1" dirty="0" smtClean="0">
              <a:solidFill>
                <a:srgbClr val="002060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buClr>
                <a:srgbClr val="000000"/>
              </a:buClr>
            </a:pPr>
            <a:r>
              <a:rPr lang="pl-PL" sz="4400" b="1" dirty="0" smtClean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Konkursy miejskie i ogólnopolskie</a:t>
            </a:r>
          </a:p>
          <a:p>
            <a:pPr algn="ctr">
              <a:buClr>
                <a:srgbClr val="000000"/>
              </a:buClr>
            </a:pPr>
            <a:endParaRPr lang="pl-PL" sz="4400" b="1" dirty="0" smtClean="0">
              <a:solidFill>
                <a:srgbClr val="002060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buClr>
                <a:srgbClr val="000000"/>
              </a:buClr>
            </a:pPr>
            <a:r>
              <a:rPr lang="pl-PL" sz="4400" b="1" dirty="0" smtClean="0">
                <a:solidFill>
                  <a:srgbClr val="002060"/>
                </a:solidFill>
                <a:latin typeface="Calibri" pitchFamily="34" charset="0"/>
                <a:sym typeface="Calibri" pitchFamily="34" charset="0"/>
              </a:rPr>
              <a:t>Dzień Języków Obcych z Mikołajem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endParaRPr lang="pl-PL" sz="4400" b="1" dirty="0" smtClean="0">
              <a:solidFill>
                <a:srgbClr val="DF322D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buClr>
                <a:srgbClr val="000000"/>
              </a:buClr>
              <a:buFont typeface="Arial" charset="0"/>
              <a:buNone/>
            </a:pPr>
            <a:endParaRPr lang="pl-PL" sz="4400" b="1" dirty="0" smtClean="0">
              <a:solidFill>
                <a:srgbClr val="DF322D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89" name="Shape 89"/>
          <p:cNvSpPr>
            <a:spLocks noChangeArrowheads="1"/>
          </p:cNvSpPr>
          <p:nvPr/>
        </p:nvSpPr>
        <p:spPr bwMode="auto">
          <a:xfrm>
            <a:off x="-1981200" y="3933825"/>
            <a:ext cx="8734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pl-PL" b="1" dirty="0">
                <a:latin typeface="Tahoma" pitchFamily="34" charset="0"/>
                <a:sym typeface="Calibri" pitchFamily="34" charset="0"/>
              </a:rPr>
              <a:t>		</a:t>
            </a:r>
          </a:p>
        </p:txBody>
      </p:sp>
      <p:sp>
        <p:nvSpPr>
          <p:cNvPr id="90" name="Shape 90"/>
          <p:cNvSpPr>
            <a:spLocks noChangeArrowheads="1"/>
          </p:cNvSpPr>
          <p:nvPr/>
        </p:nvSpPr>
        <p:spPr bwMode="auto">
          <a:xfrm>
            <a:off x="1692275" y="2754313"/>
            <a:ext cx="87344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endParaRPr lang="pl-PL" b="1">
              <a:latin typeface="Tahoma" pitchFamily="34" charset="0"/>
              <a:sym typeface="Calibri" pitchFamily="34" charset="0"/>
            </a:endParaRPr>
          </a:p>
        </p:txBody>
      </p:sp>
      <p:sp>
        <p:nvSpPr>
          <p:cNvPr id="91" name="Shape 91"/>
          <p:cNvSpPr>
            <a:spLocks noChangeArrowheads="1"/>
          </p:cNvSpPr>
          <p:nvPr/>
        </p:nvSpPr>
        <p:spPr bwMode="auto">
          <a:xfrm>
            <a:off x="-1549400" y="1839913"/>
            <a:ext cx="8734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pl-PL" b="1">
                <a:latin typeface="Tahoma" pitchFamily="34" charset="0"/>
                <a:sym typeface="Calibri" pitchFamily="34" charset="0"/>
              </a:rPr>
              <a:t>	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-4643494"/>
            <a:ext cx="29565600" cy="166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lex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358082" cy="5324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50</Words>
  <PresentationFormat>Pokaz na ekranie (4:3)</PresentationFormat>
  <Paragraphs>34</Paragraphs>
  <Slides>7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Nauczyciel_205</dc:creator>
  <cp:lastModifiedBy>Nauczyciel_205</cp:lastModifiedBy>
  <cp:revision>5</cp:revision>
  <dcterms:created xsi:type="dcterms:W3CDTF">2018-11-29T06:13:56Z</dcterms:created>
  <dcterms:modified xsi:type="dcterms:W3CDTF">2018-11-29T08:33:45Z</dcterms:modified>
</cp:coreProperties>
</file>